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7BD5EB1-1B6A-4D3B-804A-534B6A0F0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880F9604-EC44-4A51-A2BA-C3270FA9F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362F7EF-E8AA-42AC-AEC2-F1DD8DD2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DBAF-B644-4A6C-A7FD-D7E38BC2126B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AFE9984-CA08-429C-BCBF-C786BA04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503D6D7-0CAB-483D-A746-D5031777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01E5-CB6F-4014-95DC-FEC27FA7C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13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90739F7-05E0-4F7C-B26B-FFB2B62F5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41F01533-0C73-4ACE-AF8F-9D387C7AA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862A5D4-3A9E-43AA-AA6A-C8041073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DBAF-B644-4A6C-A7FD-D7E38BC2126B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A0ECB5C-A45B-4BA3-BB5B-23B8C7B6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33DB8F1-FC58-4E21-9FBC-EFED5C6B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01E5-CB6F-4014-95DC-FEC27FA7C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31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90157299-F08B-4E21-933B-AEA796C15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D419C1C-7F1A-43FA-A60E-7B2DF882F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9B85315-1678-40EB-9FD3-31867C62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DBAF-B644-4A6C-A7FD-D7E38BC2126B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A77C657-05A3-412A-B1CB-84C722C0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621A640-7E12-4227-9EFA-488ED57D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01E5-CB6F-4014-95DC-FEC27FA7C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61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147E36-5504-46A8-89B7-4E3C785A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DD95630-4592-4FC3-8DE5-1AF921760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12491EB-755A-4F20-B855-6D766472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DBAF-B644-4A6C-A7FD-D7E38BC2126B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67A80AD-50C6-4F29-8BFB-C8F9CF13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739D805-FE76-4535-BB7D-C7612DF2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01E5-CB6F-4014-95DC-FEC27FA7C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14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33319F-DAAB-4BC3-87E4-DAC0892E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FEFF5BBC-0EA0-4616-8C34-DE3A23397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E0D9CE1-3142-411E-96A5-7DC7A597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DBAF-B644-4A6C-A7FD-D7E38BC2126B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4ED4D42-9420-408F-BB7E-B672C82A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C4AF83E-66A0-4A9B-8584-215E72F1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01E5-CB6F-4014-95DC-FEC27FA7C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57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14B7B0-044A-4DA8-B7B0-EC36EA82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15E529F-B974-408A-8888-D940E1CF0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B363E9D-9C60-4901-8296-12898CAC3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F843380E-CF3C-47F4-A1C4-CAEEBF5A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DBAF-B644-4A6C-A7FD-D7E38BC2126B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FF3EFDAD-CF68-42A9-9420-6FE06F1C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8C0FDA43-13B3-45E3-981A-3FB8E4E8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01E5-CB6F-4014-95DC-FEC27FA7C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89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491C72C-AB9E-4199-BD90-0D0808D3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1DC07388-690F-4722-B1E1-5A35C12A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B4F0B8BE-7D76-46A6-96BC-C286EFDE4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2B649C50-C602-410D-B8D1-693134A8F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DDD308A7-10E3-49EF-B1DF-930101C88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6EA58F1C-18E6-4DE3-A688-97858D6F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DBAF-B644-4A6C-A7FD-D7E38BC2126B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2A7C8A39-43C9-4021-8F14-0720F263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B8B3DBF1-E03D-4499-9B7B-810E907A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01E5-CB6F-4014-95DC-FEC27FA7C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06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82D2E5-2C06-4057-A03F-79CC6B22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6AFFA1D1-4296-453E-9A33-4F782C4F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DBAF-B644-4A6C-A7FD-D7E38BC2126B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BFFE1F62-01E7-4DE0-9C43-82F2333C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44F3DA85-0F52-4730-877B-47E8254A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01E5-CB6F-4014-95DC-FEC27FA7C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74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64C0FEA8-5970-421B-B76D-1F5758E7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DBAF-B644-4A6C-A7FD-D7E38BC2126B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8D5553BC-7D2A-4EC7-A61C-85C942A4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7ADD4E8-23FA-4AD5-8799-1DA28554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01E5-CB6F-4014-95DC-FEC27FA7C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09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521A9B-96D3-4EF0-8A3C-2C34EE2B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39545B6-6A86-40CC-BDA6-6F5FA508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B33C04D-F7F3-4B53-B7EC-A219E0C3B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0C7AD5D3-2723-40AE-9996-9EE73CDF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DBAF-B644-4A6C-A7FD-D7E38BC2126B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F34B38F4-D2BD-4260-92F0-BDBF3497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2C2A2BC6-EA73-4A0C-BD5B-03BBF5B0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01E5-CB6F-4014-95DC-FEC27FA7C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03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907863C-3370-40E6-8D78-2B3CEBEF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BE02E2FE-8FEF-442A-950B-99264480D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1C85FD58-3C5A-4B51-819F-8C20AE433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48AB6B3-C87A-403D-A3C4-EB7B4AAD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DBAF-B644-4A6C-A7FD-D7E38BC2126B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DBBAF131-E955-4C3D-BAD4-B44E70F7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72486C85-6122-4968-B947-878FF7C0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01E5-CB6F-4014-95DC-FEC27FA7C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68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4519DDE7-2527-4DE3-BA7A-063895FE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1C6B2DA2-EBA8-459C-8DE4-992F8A1C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E0A3F25-9997-4766-8A41-2A5D908EC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1DBAF-B644-4A6C-A7FD-D7E38BC2126B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2F9EFD5-8845-43A1-BAD9-378B60A94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9BB4E9B-9D48-487B-8D38-A390CCAD9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01E5-CB6F-4014-95DC-FEC27FA7C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66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kaft.jpg">
            <a:extLst>
              <a:ext uri="{FF2B5EF4-FFF2-40B4-BE49-F238E27FC236}">
                <a16:creationId xmlns:a16="http://schemas.microsoft.com/office/drawing/2014/main" xmlns="" id="{1933E6A3-6347-4D26-AEAF-5F6C40435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9"/>
          <a:stretch/>
        </p:blipFill>
        <p:spPr>
          <a:xfrm>
            <a:off x="3667546" y="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8.jpg">
            <a:extLst>
              <a:ext uri="{FF2B5EF4-FFF2-40B4-BE49-F238E27FC236}">
                <a16:creationId xmlns:a16="http://schemas.microsoft.com/office/drawing/2014/main" xmlns="" id="{DA06F3CD-DED4-4FB7-9094-AC2280D18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0" y="331788"/>
            <a:ext cx="4429085" cy="62235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2770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9.jpg">
            <a:extLst>
              <a:ext uri="{FF2B5EF4-FFF2-40B4-BE49-F238E27FC236}">
                <a16:creationId xmlns:a16="http://schemas.microsoft.com/office/drawing/2014/main" xmlns="" id="{53C33D67-950C-4AC1-A2C6-83403B4D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0" y="314325"/>
            <a:ext cx="4446587" cy="62495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2484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10.jpg">
            <a:extLst>
              <a:ext uri="{FF2B5EF4-FFF2-40B4-BE49-F238E27FC236}">
                <a16:creationId xmlns:a16="http://schemas.microsoft.com/office/drawing/2014/main" xmlns="" id="{32A2E042-97D9-4498-A0B4-5D07BC848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0" y="331788"/>
            <a:ext cx="4447031" cy="6248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247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11.jpg">
            <a:extLst>
              <a:ext uri="{FF2B5EF4-FFF2-40B4-BE49-F238E27FC236}">
                <a16:creationId xmlns:a16="http://schemas.microsoft.com/office/drawing/2014/main" xmlns="" id="{AE48D1D9-ABAF-4717-A1D2-F4FE47AE8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0" y="331788"/>
            <a:ext cx="4411139" cy="61983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280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12.jpg">
            <a:extLst>
              <a:ext uri="{FF2B5EF4-FFF2-40B4-BE49-F238E27FC236}">
                <a16:creationId xmlns:a16="http://schemas.microsoft.com/office/drawing/2014/main" xmlns="" id="{B69858B0-CE81-4C00-B82A-7D9CFA44D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0" y="331788"/>
            <a:ext cx="4429085" cy="62235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28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13.jpg">
            <a:extLst>
              <a:ext uri="{FF2B5EF4-FFF2-40B4-BE49-F238E27FC236}">
                <a16:creationId xmlns:a16="http://schemas.microsoft.com/office/drawing/2014/main" xmlns="" id="{B0413E24-7EC6-4708-BE7E-E479D978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0" y="314325"/>
            <a:ext cx="4458440" cy="6266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79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14.jpg">
            <a:extLst>
              <a:ext uri="{FF2B5EF4-FFF2-40B4-BE49-F238E27FC236}">
                <a16:creationId xmlns:a16="http://schemas.microsoft.com/office/drawing/2014/main" xmlns="" id="{7FFF9DAE-6AF2-4649-90B2-C14E3954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0" y="314325"/>
            <a:ext cx="4467399" cy="62787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134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 descr="plaat 15.jpg">
            <a:extLst>
              <a:ext uri="{FF2B5EF4-FFF2-40B4-BE49-F238E27FC236}">
                <a16:creationId xmlns:a16="http://schemas.microsoft.com/office/drawing/2014/main" xmlns="" id="{E33259C7-10B5-4827-97C4-3E48280A9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430" y="643466"/>
            <a:ext cx="555713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17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 descr="kerstkaart.jpg">
            <a:extLst>
              <a:ext uri="{FF2B5EF4-FFF2-40B4-BE49-F238E27FC236}">
                <a16:creationId xmlns:a16="http://schemas.microsoft.com/office/drawing/2014/main" xmlns="" id="{A8DB9064-9383-45ED-B0B0-0C76CC29E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02623"/>
            <a:ext cx="10905066" cy="48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6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titelblad.jpg">
            <a:extLst>
              <a:ext uri="{FF2B5EF4-FFF2-40B4-BE49-F238E27FC236}">
                <a16:creationId xmlns:a16="http://schemas.microsoft.com/office/drawing/2014/main" xmlns="" id="{FD5FC5DC-DB8B-4909-A86D-9D02E522F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438" y="138113"/>
            <a:ext cx="4635033" cy="6514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867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1.jpg">
            <a:extLst>
              <a:ext uri="{FF2B5EF4-FFF2-40B4-BE49-F238E27FC236}">
                <a16:creationId xmlns:a16="http://schemas.microsoft.com/office/drawing/2014/main" xmlns="" id="{470BFF23-08D1-4906-9073-A989469F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244475"/>
            <a:ext cx="4522228" cy="6350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127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2.jpg">
            <a:extLst>
              <a:ext uri="{FF2B5EF4-FFF2-40B4-BE49-F238E27FC236}">
                <a16:creationId xmlns:a16="http://schemas.microsoft.com/office/drawing/2014/main" xmlns="" id="{2F4680C7-12A4-473B-B27B-CD81513E4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517" y="243337"/>
            <a:ext cx="4496921" cy="63193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651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3.jpg">
            <a:extLst>
              <a:ext uri="{FF2B5EF4-FFF2-40B4-BE49-F238E27FC236}">
                <a16:creationId xmlns:a16="http://schemas.microsoft.com/office/drawing/2014/main" xmlns="" id="{7F490E6A-3AC8-473A-A343-920746D0F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0" y="331788"/>
            <a:ext cx="4438058" cy="62361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233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4.jpg">
            <a:extLst>
              <a:ext uri="{FF2B5EF4-FFF2-40B4-BE49-F238E27FC236}">
                <a16:creationId xmlns:a16="http://schemas.microsoft.com/office/drawing/2014/main" xmlns="" id="{486250D5-FF72-46D6-9231-57571CAB1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0" y="331788"/>
            <a:ext cx="4446494" cy="62479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368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5.jpg">
            <a:extLst>
              <a:ext uri="{FF2B5EF4-FFF2-40B4-BE49-F238E27FC236}">
                <a16:creationId xmlns:a16="http://schemas.microsoft.com/office/drawing/2014/main" xmlns="" id="{BDE58729-5490-4C52-87DB-3EF3CA00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0" y="314325"/>
            <a:ext cx="4449480" cy="6253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843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6.jpg">
            <a:extLst>
              <a:ext uri="{FF2B5EF4-FFF2-40B4-BE49-F238E27FC236}">
                <a16:creationId xmlns:a16="http://schemas.microsoft.com/office/drawing/2014/main" xmlns="" id="{AAF702AD-B946-4D2F-A4BA-47D17BD23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0" y="314325"/>
            <a:ext cx="4440520" cy="62409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659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plaat 7.jpg">
            <a:extLst>
              <a:ext uri="{FF2B5EF4-FFF2-40B4-BE49-F238E27FC236}">
                <a16:creationId xmlns:a16="http://schemas.microsoft.com/office/drawing/2014/main" xmlns="" id="{EA37AE01-E2A9-4EFC-99D9-EFA05E24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0" y="331788"/>
            <a:ext cx="4420112" cy="62109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124956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F38E6A3A0C17804984D1DCBE70AA521E0003D4C53237FC184EA301DA749C0EBFBA" ma:contentTypeVersion="5" ma:contentTypeDescription="Een nieuw document maken." ma:contentTypeScope="" ma:versionID="6823b62019240fe1af2f8b60de65258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8cb155437c8601ec9641c0ae3d561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97930d97-a13f-4334-bcfc-44a4953a37fd" ContentTypeId="0x010100F38E6A3A0C17804984D1DCBE70AA521E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3C45E7-7647-42AF-A708-77802FB91156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7F1582-E14B-41D1-A4EC-A60B676170FE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F799F20-E6E5-4649-B6C5-DA5EF3CCE6A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91D7869-3DD1-4D7C-8FA1-C99A8681F0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Breedbeeld</PresentationFormat>
  <Paragraphs>0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Directie</dc:creator>
  <cp:lastModifiedBy>Maruska Kuin</cp:lastModifiedBy>
  <cp:revision>8</cp:revision>
  <dcterms:modified xsi:type="dcterms:W3CDTF">2017-12-11T12:51:30Z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0x010100F38E6A3A0C17804984D1DCBE70AA521E0003D4C53237FC184EA301DA749C0EBFBA</vt:lpwstr>
  </property>
  <property fmtid="{D5CDD505-2E9C-101B-9397-08002B2CF9AE}" pid="3" name="SharedWithUsers">
    <vt:lpwstr>99;#Helga Sewalt;#100;#Anita Kraakman;#21;#Maruska Kuin</vt:lpwstr>
  </property>
</Properties>
</file>