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41E91-38B8-4144-A175-B144A9054BA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7B814ED-28D2-4223-852D-683BD1E05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BDA5DFF-6629-4C66-8945-D3787EA341D4}"/>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5" name="Tijdelijke aanduiding voor voettekst 4">
            <a:extLst>
              <a:ext uri="{FF2B5EF4-FFF2-40B4-BE49-F238E27FC236}">
                <a16:creationId xmlns:a16="http://schemas.microsoft.com/office/drawing/2014/main" id="{7CD1758F-6D7B-4C8E-A6F3-A92E057E1F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976E83-33DF-48CD-9C43-D9F9F671927B}"/>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423307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D6CD5-0529-4A83-8DCA-4EA5DE3F702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C7F955-F151-4A86-884E-7DF0B8590EA3}"/>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0169EF-454F-44A9-A192-A2B512EBDE3A}"/>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5" name="Tijdelijke aanduiding voor voettekst 4">
            <a:extLst>
              <a:ext uri="{FF2B5EF4-FFF2-40B4-BE49-F238E27FC236}">
                <a16:creationId xmlns:a16="http://schemas.microsoft.com/office/drawing/2014/main" id="{BEB366CF-A194-45DC-B058-87CB19CB53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5A841E-385D-4D48-B309-10D467FACA0F}"/>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228086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7072A36-27D1-4ABA-80AA-1F7C65F85FD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4BA3C7B-AF5F-4CB3-A377-AC67129467B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268FC5-CD4E-4ED4-BF6C-B1FC27A5943E}"/>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5" name="Tijdelijke aanduiding voor voettekst 4">
            <a:extLst>
              <a:ext uri="{FF2B5EF4-FFF2-40B4-BE49-F238E27FC236}">
                <a16:creationId xmlns:a16="http://schemas.microsoft.com/office/drawing/2014/main" id="{FB75A978-B955-40CB-9D45-EFF71F50C7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828C44-4A54-42BB-B607-5670A29F2343}"/>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15074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C5418-23EA-4256-AF81-32562C91C80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1132EA8-E6D5-4395-9264-A4428D7738F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AC8154-ACC9-4CA2-99E7-85F49E132F5C}"/>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5" name="Tijdelijke aanduiding voor voettekst 4">
            <a:extLst>
              <a:ext uri="{FF2B5EF4-FFF2-40B4-BE49-F238E27FC236}">
                <a16:creationId xmlns:a16="http://schemas.microsoft.com/office/drawing/2014/main" id="{2DDA1263-8B54-43DB-A18D-DFBBC45AD5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C6F03F-02B5-4115-821A-D03E35C43242}"/>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279902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853CC-A334-4CD3-91B0-19F0AF4A34E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B88BEC5-58E8-4B0D-AF16-EF0C3E7FD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A8D481C-BCF9-473E-91F6-E26095452373}"/>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5" name="Tijdelijke aanduiding voor voettekst 4">
            <a:extLst>
              <a:ext uri="{FF2B5EF4-FFF2-40B4-BE49-F238E27FC236}">
                <a16:creationId xmlns:a16="http://schemas.microsoft.com/office/drawing/2014/main" id="{364A91E8-5B6C-4D5B-A6CC-AF1E717916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D0E446-F63B-49E0-B586-13F25C51CD56}"/>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154113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0A7EB-9A29-46FB-9141-650BE656B77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970F45-C061-40EB-81D0-29877CB16DC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2C33152-5FF2-4FF6-B3BD-5750A70C2A7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56D3F74-85EE-41C0-8884-0BBE3D4723A2}"/>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6" name="Tijdelijke aanduiding voor voettekst 5">
            <a:extLst>
              <a:ext uri="{FF2B5EF4-FFF2-40B4-BE49-F238E27FC236}">
                <a16:creationId xmlns:a16="http://schemas.microsoft.com/office/drawing/2014/main" id="{7CBBE3D6-DDDD-4D18-AD86-5973747743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57CE0E-72A8-4E0B-8931-1AAC240DC19F}"/>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394511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BBB93-4CB1-49D4-8EEB-23C00552816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7FB0C2B-C443-473C-BC54-D9BBB8F41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CAEF2B89-348E-4C57-9FD6-9C890D76501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3022D51-4386-447A-A880-A2E7A47F51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A898484A-4C50-46D4-8976-DE96F890902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3B267BC-9CE4-427D-A4BA-CEFFFCB40654}"/>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8" name="Tijdelijke aanduiding voor voettekst 7">
            <a:extLst>
              <a:ext uri="{FF2B5EF4-FFF2-40B4-BE49-F238E27FC236}">
                <a16:creationId xmlns:a16="http://schemas.microsoft.com/office/drawing/2014/main" id="{3E873D8E-48FA-4811-A02F-CABEF158A4D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327B6DE-3EC2-42A9-AF19-B950B14EEE72}"/>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339396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7FC6C-DE76-4F99-9B9D-A29CEBFBCD1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4E5835E-7B5C-44C1-8DCC-73B4ACC6F1DF}"/>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4" name="Tijdelijke aanduiding voor voettekst 3">
            <a:extLst>
              <a:ext uri="{FF2B5EF4-FFF2-40B4-BE49-F238E27FC236}">
                <a16:creationId xmlns:a16="http://schemas.microsoft.com/office/drawing/2014/main" id="{F3B2EEBB-CB35-4760-A837-FD7025D7E4B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79EA22F-D776-4C33-8901-E04C03AC2CB1}"/>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349523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7A2F93F-B1C6-40B7-8BDC-965AF4C8690B}"/>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3" name="Tijdelijke aanduiding voor voettekst 2">
            <a:extLst>
              <a:ext uri="{FF2B5EF4-FFF2-40B4-BE49-F238E27FC236}">
                <a16:creationId xmlns:a16="http://schemas.microsoft.com/office/drawing/2014/main" id="{BE94D411-5EA0-43EF-9F6E-FBCD495AA3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1CBFAC-E644-44F4-B9F4-39070572760F}"/>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169788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A7C8C-CC9F-4274-96E5-46AD6B4A36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A44E9F8-A802-40AC-87FF-A8490EFB2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8261899-4635-490B-BA10-99CE52BE8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D3D4B41-F588-4231-9838-CC860F04A6B8}"/>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6" name="Tijdelijke aanduiding voor voettekst 5">
            <a:extLst>
              <a:ext uri="{FF2B5EF4-FFF2-40B4-BE49-F238E27FC236}">
                <a16:creationId xmlns:a16="http://schemas.microsoft.com/office/drawing/2014/main" id="{E05DFA67-509C-457D-BFF6-626B4DFB283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E00EF1-6C73-4756-B6C3-B74E13F2F0AD}"/>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385724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3637-A367-45A4-A3E0-DED9EDBD1F5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14DBAB3-8993-4BF4-A34A-DC4F13A35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5FF7565-2ABE-4470-8683-85926A532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70278C4-83ED-4A70-9799-E53CC12C5A6E}"/>
              </a:ext>
            </a:extLst>
          </p:cNvPr>
          <p:cNvSpPr>
            <a:spLocks noGrp="1"/>
          </p:cNvSpPr>
          <p:nvPr>
            <p:ph type="dt" sz="half" idx="10"/>
          </p:nvPr>
        </p:nvSpPr>
        <p:spPr/>
        <p:txBody>
          <a:bodyPr/>
          <a:lstStyle/>
          <a:p>
            <a:fld id="{F628AD69-780F-4E29-AB34-49363A48C5AB}" type="datetimeFigureOut">
              <a:rPr lang="nl-NL" smtClean="0"/>
              <a:t>25-11-2018</a:t>
            </a:fld>
            <a:endParaRPr lang="nl-NL"/>
          </a:p>
        </p:txBody>
      </p:sp>
      <p:sp>
        <p:nvSpPr>
          <p:cNvPr id="6" name="Tijdelijke aanduiding voor voettekst 5">
            <a:extLst>
              <a:ext uri="{FF2B5EF4-FFF2-40B4-BE49-F238E27FC236}">
                <a16:creationId xmlns:a16="http://schemas.microsoft.com/office/drawing/2014/main" id="{30BC21FD-FB38-4C5C-8A76-93DE91CE41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61CC89-9741-4798-9170-AF4B658A7B6A}"/>
              </a:ext>
            </a:extLst>
          </p:cNvPr>
          <p:cNvSpPr>
            <a:spLocks noGrp="1"/>
          </p:cNvSpPr>
          <p:nvPr>
            <p:ph type="sldNum" sz="quarter" idx="12"/>
          </p:nvPr>
        </p:nvSpPr>
        <p:spPr/>
        <p:txBody>
          <a:bodyPr/>
          <a:lstStyle/>
          <a:p>
            <a:fld id="{ABC6B006-9D31-4C66-B923-089714D24252}" type="slidenum">
              <a:rPr lang="nl-NL" smtClean="0"/>
              <a:t>‹nr.›</a:t>
            </a:fld>
            <a:endParaRPr lang="nl-NL"/>
          </a:p>
        </p:txBody>
      </p:sp>
    </p:spTree>
    <p:extLst>
      <p:ext uri="{BB962C8B-B14F-4D97-AF65-F5344CB8AC3E}">
        <p14:creationId xmlns:p14="http://schemas.microsoft.com/office/powerpoint/2010/main" val="115299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6276DB-2188-4922-9621-B715BE27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EBDF4A8-8745-489A-B0CA-6E3FBFDB4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28ED63-7889-4161-965B-B8AC67119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8AD69-780F-4E29-AB34-49363A48C5AB}" type="datetimeFigureOut">
              <a:rPr lang="nl-NL" smtClean="0"/>
              <a:t>25-11-2018</a:t>
            </a:fld>
            <a:endParaRPr lang="nl-NL"/>
          </a:p>
        </p:txBody>
      </p:sp>
      <p:sp>
        <p:nvSpPr>
          <p:cNvPr id="5" name="Tijdelijke aanduiding voor voettekst 4">
            <a:extLst>
              <a:ext uri="{FF2B5EF4-FFF2-40B4-BE49-F238E27FC236}">
                <a16:creationId xmlns:a16="http://schemas.microsoft.com/office/drawing/2014/main" id="{D9F908BD-469D-4F29-B4D9-DF89F90F3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9A024AC-D5DA-4FFF-8A79-FE10014631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6B006-9D31-4C66-B923-089714D24252}" type="slidenum">
              <a:rPr lang="nl-NL" smtClean="0"/>
              <a:t>‹nr.›</a:t>
            </a:fld>
            <a:endParaRPr lang="nl-NL"/>
          </a:p>
        </p:txBody>
      </p:sp>
    </p:spTree>
    <p:extLst>
      <p:ext uri="{BB962C8B-B14F-4D97-AF65-F5344CB8AC3E}">
        <p14:creationId xmlns:p14="http://schemas.microsoft.com/office/powerpoint/2010/main" val="332065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5D7C27-2877-4C48-96AD-038619D57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08" y="121158"/>
            <a:ext cx="4672584" cy="6615684"/>
          </a:xfrm>
          <a:prstGeom prst="rect">
            <a:avLst/>
          </a:prstGeom>
        </p:spPr>
      </p:pic>
    </p:spTree>
    <p:extLst>
      <p:ext uri="{BB962C8B-B14F-4D97-AF65-F5344CB8AC3E}">
        <p14:creationId xmlns:p14="http://schemas.microsoft.com/office/powerpoint/2010/main" val="320184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82027DC-52C3-4BB1-ADF3-0D74260EB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847" y="-27517"/>
            <a:ext cx="6944305" cy="6885517"/>
          </a:xfrm>
          <a:prstGeom prst="rect">
            <a:avLst/>
          </a:prstGeom>
        </p:spPr>
      </p:pic>
    </p:spTree>
    <p:extLst>
      <p:ext uri="{BB962C8B-B14F-4D97-AF65-F5344CB8AC3E}">
        <p14:creationId xmlns:p14="http://schemas.microsoft.com/office/powerpoint/2010/main" val="381300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77A9E65-1181-4CA4-9D15-51B774212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031" y="0"/>
            <a:ext cx="4195937" cy="6689990"/>
          </a:xfrm>
          <a:prstGeom prst="rect">
            <a:avLst/>
          </a:prstGeom>
        </p:spPr>
      </p:pic>
    </p:spTree>
    <p:extLst>
      <p:ext uri="{BB962C8B-B14F-4D97-AF65-F5344CB8AC3E}">
        <p14:creationId xmlns:p14="http://schemas.microsoft.com/office/powerpoint/2010/main" val="215174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FC8CCA0-8333-4896-9654-6F44CD714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752" y="0"/>
            <a:ext cx="5552495" cy="6722334"/>
          </a:xfrm>
          <a:prstGeom prst="rect">
            <a:avLst/>
          </a:prstGeom>
        </p:spPr>
      </p:pic>
    </p:spTree>
    <p:extLst>
      <p:ext uri="{BB962C8B-B14F-4D97-AF65-F5344CB8AC3E}">
        <p14:creationId xmlns:p14="http://schemas.microsoft.com/office/powerpoint/2010/main" val="318973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1CA022B-D900-44FB-935D-0D3842D8AF0D}"/>
              </a:ext>
            </a:extLst>
          </p:cNvPr>
          <p:cNvPicPr>
            <a:picLocks noChangeAspect="1"/>
          </p:cNvPicPr>
          <p:nvPr/>
        </p:nvPicPr>
        <p:blipFill rotWithShape="1">
          <a:blip r:embed="rId2">
            <a:extLst>
              <a:ext uri="{28A0092B-C50C-407E-A947-70E740481C1C}">
                <a14:useLocalDpi xmlns:a14="http://schemas.microsoft.com/office/drawing/2010/main" val="0"/>
              </a:ext>
            </a:extLst>
          </a:blip>
          <a:srcRect l="2974"/>
          <a:stretch/>
        </p:blipFill>
        <p:spPr>
          <a:xfrm>
            <a:off x="2994991" y="0"/>
            <a:ext cx="6398150" cy="6807222"/>
          </a:xfrm>
          <a:prstGeom prst="rect">
            <a:avLst/>
          </a:prstGeom>
        </p:spPr>
      </p:pic>
    </p:spTree>
    <p:extLst>
      <p:ext uri="{BB962C8B-B14F-4D97-AF65-F5344CB8AC3E}">
        <p14:creationId xmlns:p14="http://schemas.microsoft.com/office/powerpoint/2010/main" val="284872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5E4EC3D-14D7-44B8-AD9D-E79D79E4E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97060" y="140561"/>
            <a:ext cx="7597880" cy="7316758"/>
          </a:xfrm>
          <a:prstGeom prst="rect">
            <a:avLst/>
          </a:prstGeom>
        </p:spPr>
      </p:pic>
    </p:spTree>
    <p:extLst>
      <p:ext uri="{BB962C8B-B14F-4D97-AF65-F5344CB8AC3E}">
        <p14:creationId xmlns:p14="http://schemas.microsoft.com/office/powerpoint/2010/main" val="316953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3282233-F86F-47C2-B1CE-BABD8A6E4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547" y="84007"/>
            <a:ext cx="3694905" cy="6773993"/>
          </a:xfrm>
          <a:prstGeom prst="rect">
            <a:avLst/>
          </a:prstGeom>
        </p:spPr>
      </p:pic>
    </p:spTree>
    <p:extLst>
      <p:ext uri="{BB962C8B-B14F-4D97-AF65-F5344CB8AC3E}">
        <p14:creationId xmlns:p14="http://schemas.microsoft.com/office/powerpoint/2010/main" val="2075682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A3533D6-41CB-48FC-8605-45B5BBCE4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963" y="108658"/>
            <a:ext cx="5888073" cy="6640684"/>
          </a:xfrm>
          <a:prstGeom prst="rect">
            <a:avLst/>
          </a:prstGeom>
        </p:spPr>
      </p:pic>
    </p:spTree>
    <p:extLst>
      <p:ext uri="{BB962C8B-B14F-4D97-AF65-F5344CB8AC3E}">
        <p14:creationId xmlns:p14="http://schemas.microsoft.com/office/powerpoint/2010/main" val="121611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077A795-1F9D-4CE0-AB5E-6344CB3F1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18975" y="480679"/>
            <a:ext cx="6754049" cy="5951718"/>
          </a:xfrm>
          <a:prstGeom prst="rect">
            <a:avLst/>
          </a:prstGeom>
        </p:spPr>
      </p:pic>
    </p:spTree>
    <p:extLst>
      <p:ext uri="{BB962C8B-B14F-4D97-AF65-F5344CB8AC3E}">
        <p14:creationId xmlns:p14="http://schemas.microsoft.com/office/powerpoint/2010/main" val="366959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1F916D3-CB6B-49FD-8041-8380234B4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4414" y="50491"/>
            <a:ext cx="6663172" cy="6757019"/>
          </a:xfrm>
          <a:prstGeom prst="rect">
            <a:avLst/>
          </a:prstGeom>
        </p:spPr>
      </p:pic>
    </p:spTree>
    <p:extLst>
      <p:ext uri="{BB962C8B-B14F-4D97-AF65-F5344CB8AC3E}">
        <p14:creationId xmlns:p14="http://schemas.microsoft.com/office/powerpoint/2010/main" val="177676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50119D8-2CB0-4EFA-9A24-151C70946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042" y="68125"/>
            <a:ext cx="6125916" cy="6721750"/>
          </a:xfrm>
          <a:prstGeom prst="rect">
            <a:avLst/>
          </a:prstGeom>
        </p:spPr>
      </p:pic>
    </p:spTree>
    <p:extLst>
      <p:ext uri="{BB962C8B-B14F-4D97-AF65-F5344CB8AC3E}">
        <p14:creationId xmlns:p14="http://schemas.microsoft.com/office/powerpoint/2010/main" val="198652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0DCF9C5-952D-4778-B12E-CA6FE40E6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16971" y="128232"/>
            <a:ext cx="6558058" cy="6601537"/>
          </a:xfrm>
          <a:prstGeom prst="rect">
            <a:avLst/>
          </a:prstGeom>
        </p:spPr>
      </p:pic>
    </p:spTree>
    <p:extLst>
      <p:ext uri="{BB962C8B-B14F-4D97-AF65-F5344CB8AC3E}">
        <p14:creationId xmlns:p14="http://schemas.microsoft.com/office/powerpoint/2010/main" val="89244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880B41B-1C70-4F38-B669-08703154D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23" y="112465"/>
            <a:ext cx="6909153" cy="6633070"/>
          </a:xfrm>
          <a:prstGeom prst="rect">
            <a:avLst/>
          </a:prstGeom>
        </p:spPr>
      </p:pic>
    </p:spTree>
    <p:extLst>
      <p:ext uri="{BB962C8B-B14F-4D97-AF65-F5344CB8AC3E}">
        <p14:creationId xmlns:p14="http://schemas.microsoft.com/office/powerpoint/2010/main" val="244375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C391302-AEFD-47B0-AF13-D54DB8147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671" y="81027"/>
            <a:ext cx="5716657" cy="6695945"/>
          </a:xfrm>
          <a:prstGeom prst="rect">
            <a:avLst/>
          </a:prstGeom>
        </p:spPr>
      </p:pic>
    </p:spTree>
    <p:extLst>
      <p:ext uri="{BB962C8B-B14F-4D97-AF65-F5344CB8AC3E}">
        <p14:creationId xmlns:p14="http://schemas.microsoft.com/office/powerpoint/2010/main" val="255616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3C75A96-CE92-4103-A561-472597CA9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608" y="268785"/>
            <a:ext cx="3302751" cy="2947980"/>
          </a:xfrm>
          <a:prstGeom prst="rect">
            <a:avLst/>
          </a:prstGeom>
        </p:spPr>
      </p:pic>
      <p:pic>
        <p:nvPicPr>
          <p:cNvPr id="5" name="Afbeelding 4">
            <a:extLst>
              <a:ext uri="{FF2B5EF4-FFF2-40B4-BE49-F238E27FC236}">
                <a16:creationId xmlns:a16="http://schemas.microsoft.com/office/drawing/2014/main" id="{A4686DAF-3164-4CEF-AA3D-E318F1041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47" y="568386"/>
            <a:ext cx="2954713" cy="2348778"/>
          </a:xfrm>
          <a:prstGeom prst="rect">
            <a:avLst/>
          </a:prstGeom>
        </p:spPr>
      </p:pic>
      <p:pic>
        <p:nvPicPr>
          <p:cNvPr id="7" name="Afbeelding 6">
            <a:extLst>
              <a:ext uri="{FF2B5EF4-FFF2-40B4-BE49-F238E27FC236}">
                <a16:creationId xmlns:a16="http://schemas.microsoft.com/office/drawing/2014/main" id="{36828903-6541-490D-8373-2FB474264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125" y="3427768"/>
            <a:ext cx="2653648" cy="2949212"/>
          </a:xfrm>
          <a:prstGeom prst="rect">
            <a:avLst/>
          </a:prstGeom>
        </p:spPr>
      </p:pic>
      <p:pic>
        <p:nvPicPr>
          <p:cNvPr id="9" name="Afbeelding 8">
            <a:extLst>
              <a:ext uri="{FF2B5EF4-FFF2-40B4-BE49-F238E27FC236}">
                <a16:creationId xmlns:a16="http://schemas.microsoft.com/office/drawing/2014/main" id="{6EA7218F-B5E4-4E01-A415-D747501E3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8772" y="3216765"/>
            <a:ext cx="1701088" cy="3280157"/>
          </a:xfrm>
          <a:prstGeom prst="rect">
            <a:avLst/>
          </a:prstGeom>
        </p:spPr>
      </p:pic>
    </p:spTree>
    <p:extLst>
      <p:ext uri="{BB962C8B-B14F-4D97-AF65-F5344CB8AC3E}">
        <p14:creationId xmlns:p14="http://schemas.microsoft.com/office/powerpoint/2010/main" val="301180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624CCBA-D9AF-4394-9CAA-1BD8C6056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49" y="167904"/>
            <a:ext cx="11183741" cy="6621493"/>
          </a:xfrm>
          <a:prstGeom prst="rect">
            <a:avLst/>
          </a:prstGeom>
        </p:spPr>
      </p:pic>
    </p:spTree>
    <p:extLst>
      <p:ext uri="{BB962C8B-B14F-4D97-AF65-F5344CB8AC3E}">
        <p14:creationId xmlns:p14="http://schemas.microsoft.com/office/powerpoint/2010/main" val="22489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65F0221-EB0C-4E61-967C-981982B99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123" y="3348262"/>
            <a:ext cx="3702260" cy="2963948"/>
          </a:xfrm>
          <a:prstGeom prst="rect">
            <a:avLst/>
          </a:prstGeom>
        </p:spPr>
      </p:pic>
      <p:pic>
        <p:nvPicPr>
          <p:cNvPr id="5" name="Afbeelding 4">
            <a:extLst>
              <a:ext uri="{FF2B5EF4-FFF2-40B4-BE49-F238E27FC236}">
                <a16:creationId xmlns:a16="http://schemas.microsoft.com/office/drawing/2014/main" id="{23A10AC8-414A-4E0C-9823-399E7BE69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546" y="545790"/>
            <a:ext cx="3867739" cy="2802472"/>
          </a:xfrm>
          <a:prstGeom prst="rect">
            <a:avLst/>
          </a:prstGeom>
        </p:spPr>
      </p:pic>
      <p:pic>
        <p:nvPicPr>
          <p:cNvPr id="7" name="Afbeelding 6">
            <a:extLst>
              <a:ext uri="{FF2B5EF4-FFF2-40B4-BE49-F238E27FC236}">
                <a16:creationId xmlns:a16="http://schemas.microsoft.com/office/drawing/2014/main" id="{EA90386A-639F-4D9B-9479-FCA9B305F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565" y="387294"/>
            <a:ext cx="2980513" cy="2771255"/>
          </a:xfrm>
          <a:prstGeom prst="rect">
            <a:avLst/>
          </a:prstGeom>
        </p:spPr>
      </p:pic>
      <p:pic>
        <p:nvPicPr>
          <p:cNvPr id="9" name="Afbeelding 8">
            <a:extLst>
              <a:ext uri="{FF2B5EF4-FFF2-40B4-BE49-F238E27FC236}">
                <a16:creationId xmlns:a16="http://schemas.microsoft.com/office/drawing/2014/main" id="{B1B14A81-D2AE-490D-90C5-1838C6BEB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580538"/>
            <a:ext cx="4223393" cy="2771255"/>
          </a:xfrm>
          <a:prstGeom prst="rect">
            <a:avLst/>
          </a:prstGeom>
        </p:spPr>
      </p:pic>
    </p:spTree>
    <p:extLst>
      <p:ext uri="{BB962C8B-B14F-4D97-AF65-F5344CB8AC3E}">
        <p14:creationId xmlns:p14="http://schemas.microsoft.com/office/powerpoint/2010/main" val="167880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3344CD7-6CEC-445B-BD38-DD70B9053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04" y="409790"/>
            <a:ext cx="11521391" cy="6038419"/>
          </a:xfrm>
          <a:prstGeom prst="rect">
            <a:avLst/>
          </a:prstGeom>
        </p:spPr>
      </p:pic>
    </p:spTree>
    <p:extLst>
      <p:ext uri="{BB962C8B-B14F-4D97-AF65-F5344CB8AC3E}">
        <p14:creationId xmlns:p14="http://schemas.microsoft.com/office/powerpoint/2010/main" val="235853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4ADEB48-3417-4C41-9072-D5DD63ABD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14" y="0"/>
            <a:ext cx="10293772" cy="6858000"/>
          </a:xfrm>
          <a:prstGeom prst="rect">
            <a:avLst/>
          </a:prstGeom>
        </p:spPr>
      </p:pic>
    </p:spTree>
    <p:extLst>
      <p:ext uri="{BB962C8B-B14F-4D97-AF65-F5344CB8AC3E}">
        <p14:creationId xmlns:p14="http://schemas.microsoft.com/office/powerpoint/2010/main" val="226666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51B9708-A138-46A9-84F2-BDFFA2D56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128" y="252747"/>
            <a:ext cx="5239744" cy="6605253"/>
          </a:xfrm>
          <a:prstGeom prst="rect">
            <a:avLst/>
          </a:prstGeom>
        </p:spPr>
      </p:pic>
    </p:spTree>
    <p:extLst>
      <p:ext uri="{BB962C8B-B14F-4D97-AF65-F5344CB8AC3E}">
        <p14:creationId xmlns:p14="http://schemas.microsoft.com/office/powerpoint/2010/main" val="103314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B6430F0-D126-42AB-AB56-782B41E27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147" y="0"/>
            <a:ext cx="7537705" cy="6807613"/>
          </a:xfrm>
          <a:prstGeom prst="rect">
            <a:avLst/>
          </a:prstGeom>
        </p:spPr>
      </p:pic>
    </p:spTree>
    <p:extLst>
      <p:ext uri="{BB962C8B-B14F-4D97-AF65-F5344CB8AC3E}">
        <p14:creationId xmlns:p14="http://schemas.microsoft.com/office/powerpoint/2010/main" val="123472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629677F-DF07-480A-9BC9-9087249F0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515" y="0"/>
            <a:ext cx="6338970" cy="6858000"/>
          </a:xfrm>
          <a:prstGeom prst="rect">
            <a:avLst/>
          </a:prstGeom>
        </p:spPr>
      </p:pic>
    </p:spTree>
    <p:extLst>
      <p:ext uri="{BB962C8B-B14F-4D97-AF65-F5344CB8AC3E}">
        <p14:creationId xmlns:p14="http://schemas.microsoft.com/office/powerpoint/2010/main" val="10375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8A478DC-EF35-4308-84CF-A29F93C9A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6999" y="33255"/>
            <a:ext cx="6858001" cy="6791490"/>
          </a:xfrm>
          <a:prstGeom prst="rect">
            <a:avLst/>
          </a:prstGeom>
        </p:spPr>
      </p:pic>
    </p:spTree>
    <p:extLst>
      <p:ext uri="{BB962C8B-B14F-4D97-AF65-F5344CB8AC3E}">
        <p14:creationId xmlns:p14="http://schemas.microsoft.com/office/powerpoint/2010/main" val="305850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AF243BC-86AF-4FFA-A855-5C972B636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20216" y="139173"/>
            <a:ext cx="6751567" cy="6686088"/>
          </a:xfrm>
          <a:prstGeom prst="rect">
            <a:avLst/>
          </a:prstGeom>
        </p:spPr>
      </p:pic>
    </p:spTree>
    <p:extLst>
      <p:ext uri="{BB962C8B-B14F-4D97-AF65-F5344CB8AC3E}">
        <p14:creationId xmlns:p14="http://schemas.microsoft.com/office/powerpoint/2010/main" val="298492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EAE34D4-91A1-4C1B-BBF9-1475D0401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969" y="0"/>
            <a:ext cx="5536062" cy="7177905"/>
          </a:xfrm>
          <a:prstGeom prst="rect">
            <a:avLst/>
          </a:prstGeom>
        </p:spPr>
      </p:pic>
    </p:spTree>
    <p:extLst>
      <p:ext uri="{BB962C8B-B14F-4D97-AF65-F5344CB8AC3E}">
        <p14:creationId xmlns:p14="http://schemas.microsoft.com/office/powerpoint/2010/main" val="287072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B162A8-E077-4FC0-8A93-83F0F7B44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454" y="0"/>
            <a:ext cx="5749091" cy="6827530"/>
          </a:xfrm>
          <a:prstGeom prst="rect">
            <a:avLst/>
          </a:prstGeom>
        </p:spPr>
      </p:pic>
    </p:spTree>
    <p:extLst>
      <p:ext uri="{BB962C8B-B14F-4D97-AF65-F5344CB8AC3E}">
        <p14:creationId xmlns:p14="http://schemas.microsoft.com/office/powerpoint/2010/main" val="290086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DEBE070-D456-4BDB-B03E-DB5CCF41A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523" y="8446"/>
            <a:ext cx="4916954" cy="6849554"/>
          </a:xfrm>
          <a:prstGeom prst="rect">
            <a:avLst/>
          </a:prstGeom>
        </p:spPr>
      </p:pic>
    </p:spTree>
    <p:extLst>
      <p:ext uri="{BB962C8B-B14F-4D97-AF65-F5344CB8AC3E}">
        <p14:creationId xmlns:p14="http://schemas.microsoft.com/office/powerpoint/2010/main" val="7778534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96CE365B488F4F9166F8DA2DBF1AF1" ma:contentTypeVersion="11" ma:contentTypeDescription="Een nieuw document maken." ma:contentTypeScope="" ma:versionID="7f0f846c3077ca3c60d86fc540c17d94">
  <xsd:schema xmlns:xsd="http://www.w3.org/2001/XMLSchema" xmlns:xs="http://www.w3.org/2001/XMLSchema" xmlns:p="http://schemas.microsoft.com/office/2006/metadata/properties" xmlns:ns1="http://schemas.microsoft.com/sharepoint/v3" xmlns:ns2="0609e709-7ecf-442b-a62b-5cd0214f30a1" xmlns:ns3="fb3898eb-f0c9-4b48-a66a-1d6d8ea8b7b7" targetNamespace="http://schemas.microsoft.com/office/2006/metadata/properties" ma:root="true" ma:fieldsID="b6a01c1a08cc614a5e23c1fbf8fcd1fd" ns1:_="" ns2:_="" ns3:_="">
    <xsd:import namespace="http://schemas.microsoft.com/sharepoint/v3"/>
    <xsd:import namespace="0609e709-7ecf-442b-a62b-5cd0214f30a1"/>
    <xsd:import namespace="fb3898eb-f0c9-4b48-a66a-1d6d8ea8b7b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09e709-7ecf-442b-a62b-5cd0214f30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3898eb-f0c9-4b48-a66a-1d6d8ea8b7b7" elementFormDefault="qualified">
    <xsd:import namespace="http://schemas.microsoft.com/office/2006/documentManagement/types"/>
    <xsd:import namespace="http://schemas.microsoft.com/office/infopath/2007/PartnerControls"/>
    <xsd:element name="SharedWithUsers" ma:index="15"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2127C42-31EF-4893-9098-0498658D43BB}"/>
</file>

<file path=customXml/itemProps2.xml><?xml version="1.0" encoding="utf-8"?>
<ds:datastoreItem xmlns:ds="http://schemas.openxmlformats.org/officeDocument/2006/customXml" ds:itemID="{FAF88648-F303-47CB-92FB-F8803997A4EA}"/>
</file>

<file path=customXml/itemProps3.xml><?xml version="1.0" encoding="utf-8"?>
<ds:datastoreItem xmlns:ds="http://schemas.openxmlformats.org/officeDocument/2006/customXml" ds:itemID="{2368F62D-0400-4FEA-A45E-318D70CF4B51}"/>
</file>

<file path=docProps/app.xml><?xml version="1.0" encoding="utf-8"?>
<Properties xmlns="http://schemas.openxmlformats.org/officeDocument/2006/extended-properties" xmlns:vt="http://schemas.openxmlformats.org/officeDocument/2006/docPropsVTypes">
  <TotalTime>83</TotalTime>
  <Words>0</Words>
  <Application>Microsoft Office PowerPoint</Application>
  <PresentationFormat>Breedbeeld</PresentationFormat>
  <Paragraphs>0</Paragraphs>
  <Slides>27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Marianne Betjes</dc:creator>
  <cp:lastModifiedBy>Marianne Betjes</cp:lastModifiedBy>
  <cp:revision>4</cp:revision>
  <dcterms:created xsi:type="dcterms:W3CDTF">2018-11-25T16:57:28Z</dcterms:created>
  <dcterms:modified xsi:type="dcterms:W3CDTF">2018-11-25T18:20:34Z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0x010100FA96CE365B488F4F9166F8DA2DBF1AF1</vt:lpwstr>
  </property>
</Properties>
</file>